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7" r:id="rId2"/>
    <p:sldId id="260" r:id="rId3"/>
    <p:sldId id="513" r:id="rId4"/>
    <p:sldId id="473" r:id="rId5"/>
    <p:sldId id="261" r:id="rId6"/>
    <p:sldId id="276" r:id="rId7"/>
    <p:sldId id="444" r:id="rId8"/>
    <p:sldId id="438" r:id="rId9"/>
    <p:sldId id="262" r:id="rId10"/>
    <p:sldId id="464" r:id="rId11"/>
    <p:sldId id="463" r:id="rId12"/>
    <p:sldId id="465" r:id="rId13"/>
    <p:sldId id="466" r:id="rId14"/>
    <p:sldId id="467" r:id="rId15"/>
    <p:sldId id="468" r:id="rId16"/>
    <p:sldId id="462" r:id="rId17"/>
    <p:sldId id="263" r:id="rId18"/>
    <p:sldId id="264" r:id="rId19"/>
    <p:sldId id="265" r:id="rId20"/>
    <p:sldId id="266" r:id="rId21"/>
    <p:sldId id="515" r:id="rId22"/>
    <p:sldId id="439" r:id="rId23"/>
    <p:sldId id="269" r:id="rId24"/>
    <p:sldId id="458" r:id="rId25"/>
    <p:sldId id="459" r:id="rId26"/>
    <p:sldId id="460" r:id="rId27"/>
    <p:sldId id="461" r:id="rId28"/>
    <p:sldId id="469" r:id="rId29"/>
    <p:sldId id="471" r:id="rId30"/>
    <p:sldId id="456" r:id="rId31"/>
    <p:sldId id="457" r:id="rId32"/>
    <p:sldId id="270" r:id="rId33"/>
    <p:sldId id="267" r:id="rId34"/>
    <p:sldId id="268" r:id="rId35"/>
    <p:sldId id="273" r:id="rId36"/>
    <p:sldId id="283" r:id="rId37"/>
    <p:sldId id="272" r:id="rId38"/>
    <p:sldId id="277" r:id="rId39"/>
    <p:sldId id="278" r:id="rId40"/>
    <p:sldId id="279" r:id="rId41"/>
    <p:sldId id="280" r:id="rId42"/>
    <p:sldId id="281" r:id="rId43"/>
    <p:sldId id="282" r:id="rId44"/>
    <p:sldId id="440" r:id="rId45"/>
    <p:sldId id="285" r:id="rId46"/>
    <p:sldId id="284" r:id="rId47"/>
    <p:sldId id="286" r:id="rId48"/>
    <p:sldId id="287" r:id="rId49"/>
    <p:sldId id="288" r:id="rId50"/>
    <p:sldId id="289" r:id="rId51"/>
    <p:sldId id="449" r:id="rId52"/>
    <p:sldId id="441" r:id="rId53"/>
    <p:sldId id="291" r:id="rId54"/>
    <p:sldId id="300" r:id="rId55"/>
    <p:sldId id="301" r:id="rId56"/>
    <p:sldId id="303" r:id="rId57"/>
    <p:sldId id="442" r:id="rId58"/>
    <p:sldId id="290" r:id="rId59"/>
    <p:sldId id="299" r:id="rId60"/>
    <p:sldId id="295" r:id="rId61"/>
    <p:sldId id="292" r:id="rId62"/>
    <p:sldId id="293" r:id="rId63"/>
    <p:sldId id="307" r:id="rId64"/>
    <p:sldId id="305" r:id="rId65"/>
    <p:sldId id="445" r:id="rId66"/>
    <p:sldId id="296" r:id="rId67"/>
    <p:sldId id="297" r:id="rId68"/>
    <p:sldId id="448" r:id="rId69"/>
    <p:sldId id="447" r:id="rId70"/>
    <p:sldId id="454" r:id="rId71"/>
    <p:sldId id="450" r:id="rId72"/>
    <p:sldId id="451" r:id="rId73"/>
    <p:sldId id="452" r:id="rId74"/>
    <p:sldId id="472" r:id="rId75"/>
    <p:sldId id="453" r:id="rId76"/>
    <p:sldId id="443" r:id="rId77"/>
    <p:sldId id="298" r:id="rId78"/>
    <p:sldId id="308" r:id="rId79"/>
    <p:sldId id="309" r:id="rId80"/>
    <p:sldId id="310" r:id="rId81"/>
    <p:sldId id="455" r:id="rId82"/>
    <p:sldId id="51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0A6-0523-4349-ADC0-01A2F6BA782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437D-5F7A-41F9-AA0A-A0D417889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9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2CFA1-8C4D-2EA2-C117-A39F1BE8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4FA67-9BED-B313-424B-C80AA6335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6F588-C510-C2B2-9DCA-631626147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3AB2-F533-44EB-8763-B15D9D1D7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Difference_of_Gaussian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gh_transfor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e_(linear_algebra)" TargetMode="External"/><Relationship Id="rId2" Type="http://schemas.openxmlformats.org/officeDocument/2006/relationships/hyperlink" Target="https://en.wikipedia.org/wiki/Determina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convolution operator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Basic 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using a double threshold with upper and lower bounds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convolved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foundational for most CV tasks</a:t>
            </a:r>
          </a:p>
          <a:p>
            <a:r>
              <a:rPr lang="en-US" dirty="0"/>
              <a:t>Classical CV relies on extraction of </a:t>
            </a:r>
            <a:r>
              <a:rPr lang="en-US" b="1" dirty="0"/>
              <a:t>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pipelines</a:t>
            </a:r>
          </a:p>
          <a:p>
            <a:r>
              <a:rPr lang="en-US" dirty="0"/>
              <a:t>Deep neural networks </a:t>
            </a:r>
            <a:r>
              <a:rPr lang="en-US" b="1" dirty="0"/>
              <a:t>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Much more on this later!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1AAF-494A-C752-09F4-4DEE69AC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F793-2A3B-CDC7-5A68-61CE9CB7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A484B-2D9A-8F18-49F0-2B35CFC58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0515600" cy="51053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Laplacian of a Gaussian reduces noise   </a:t>
                </a:r>
              </a:p>
              <a:p>
                <a:r>
                  <a:rPr lang="en-US" b="1" dirty="0">
                    <a:hlinkClick r:id="rId2"/>
                  </a:rPr>
                  <a:t>Difference of Gaussians </a:t>
                </a:r>
                <a:r>
                  <a:rPr lang="en-US" dirty="0"/>
                  <a:t>is a practical approximation to the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The narrow bandwidth filtered image is subtracted from the wide band filtered image    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</a:t>
                </a:r>
                <a:r>
                  <a:rPr lang="en-US" dirty="0" err="1"/>
                  <a:t>DoG</a:t>
                </a:r>
                <a:r>
                  <a:rPr lang="en-US" dirty="0"/>
                  <a:t> detects the correct polarity of the edge</a:t>
                </a:r>
              </a:p>
              <a:p>
                <a:pPr lvl="1"/>
                <a:r>
                  <a:rPr lang="en-US" dirty="0"/>
                  <a:t>A light area to a dark area has positive polarity</a:t>
                </a:r>
              </a:p>
              <a:p>
                <a:pPr lvl="1"/>
                <a:r>
                  <a:rPr lang="en-US" dirty="0"/>
                  <a:t>A dark area to a light area has negative polarity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A484B-2D9A-8F18-49F0-2B35CFC58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0515600" cy="5105317"/>
              </a:xfrm>
              <a:blipFill>
                <a:blip r:embed="rId3"/>
                <a:stretch>
                  <a:fillRect l="-1159" t="-1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99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</a:t>
            </a:r>
          </a:p>
          <a:p>
            <a:r>
              <a:rPr lang="en-US" dirty="0"/>
              <a:t>In order of computational complexity and practicality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CA87-A6F4-FCED-74FA-3E5BF9FB6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74C-5849-12AE-9C63-E238DC01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5" y="328838"/>
            <a:ext cx="11583387" cy="68361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CV Pipeline Architecture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711093C3-E191-1415-23C6-EC7B136A3D95}"/>
              </a:ext>
            </a:extLst>
          </p:cNvPr>
          <p:cNvSpPr txBox="1"/>
          <p:nvPr/>
        </p:nvSpPr>
        <p:spPr>
          <a:xfrm>
            <a:off x="409876" y="1205070"/>
            <a:ext cx="1116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CV pipeline requires generating feature map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C8A95DC-3125-4F88-41F6-A967D27BFB81}"/>
              </a:ext>
            </a:extLst>
          </p:cNvPr>
          <p:cNvCxnSpPr>
            <a:cxnSpLocks/>
          </p:cNvCxnSpPr>
          <p:nvPr/>
        </p:nvCxnSpPr>
        <p:spPr>
          <a:xfrm>
            <a:off x="6817537" y="33893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39690F1-AE6A-0500-68A0-49E5D5905615}"/>
              </a:ext>
            </a:extLst>
          </p:cNvPr>
          <p:cNvCxnSpPr>
            <a:cxnSpLocks/>
          </p:cNvCxnSpPr>
          <p:nvPr/>
        </p:nvCxnSpPr>
        <p:spPr>
          <a:xfrm>
            <a:off x="6817537" y="35512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9EFB9B6-2A8E-78E7-8E85-A5850893D62D}"/>
              </a:ext>
            </a:extLst>
          </p:cNvPr>
          <p:cNvCxnSpPr>
            <a:cxnSpLocks/>
          </p:cNvCxnSpPr>
          <p:nvPr/>
        </p:nvCxnSpPr>
        <p:spPr>
          <a:xfrm>
            <a:off x="6341287" y="260355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937038A-F428-8F70-1534-2822427FB64C}"/>
              </a:ext>
            </a:extLst>
          </p:cNvPr>
          <p:cNvCxnSpPr>
            <a:cxnSpLocks/>
          </p:cNvCxnSpPr>
          <p:nvPr/>
        </p:nvCxnSpPr>
        <p:spPr>
          <a:xfrm>
            <a:off x="8508027" y="261908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4BA4856-1CC5-6CE9-EB68-6A4949BA02F1}"/>
              </a:ext>
            </a:extLst>
          </p:cNvPr>
          <p:cNvCxnSpPr>
            <a:cxnSpLocks/>
          </p:cNvCxnSpPr>
          <p:nvPr/>
        </p:nvCxnSpPr>
        <p:spPr>
          <a:xfrm>
            <a:off x="6298424" y="29512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33FC87E-3683-9656-ABA6-14D730D40D19}"/>
              </a:ext>
            </a:extLst>
          </p:cNvPr>
          <p:cNvCxnSpPr>
            <a:cxnSpLocks/>
          </p:cNvCxnSpPr>
          <p:nvPr/>
        </p:nvCxnSpPr>
        <p:spPr>
          <a:xfrm>
            <a:off x="6298423" y="31131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22B670B-B3DF-E1A0-96C0-B2B4300497AD}"/>
              </a:ext>
            </a:extLst>
          </p:cNvPr>
          <p:cNvCxnSpPr>
            <a:cxnSpLocks/>
          </p:cNvCxnSpPr>
          <p:nvPr/>
        </p:nvCxnSpPr>
        <p:spPr>
          <a:xfrm>
            <a:off x="8999127" y="339897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BC0A7A9-CAAA-0B73-856A-992035D46F92}"/>
              </a:ext>
            </a:extLst>
          </p:cNvPr>
          <p:cNvCxnSpPr>
            <a:cxnSpLocks/>
          </p:cNvCxnSpPr>
          <p:nvPr/>
        </p:nvCxnSpPr>
        <p:spPr>
          <a:xfrm>
            <a:off x="6817536" y="33893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052343-37D2-8FB4-1ED7-4EAF9FEE087B}"/>
              </a:ext>
            </a:extLst>
          </p:cNvPr>
          <p:cNvCxnSpPr>
            <a:cxnSpLocks/>
          </p:cNvCxnSpPr>
          <p:nvPr/>
        </p:nvCxnSpPr>
        <p:spPr>
          <a:xfrm>
            <a:off x="6298422" y="29655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F7C0554-1429-97A6-6653-802FB9706C56}"/>
              </a:ext>
            </a:extLst>
          </p:cNvPr>
          <p:cNvCxnSpPr>
            <a:cxnSpLocks/>
          </p:cNvCxnSpPr>
          <p:nvPr/>
        </p:nvCxnSpPr>
        <p:spPr>
          <a:xfrm>
            <a:off x="6817536" y="32131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5CF0A70-2B45-46FE-969F-13265EAF2039}"/>
              </a:ext>
            </a:extLst>
          </p:cNvPr>
          <p:cNvCxnSpPr>
            <a:cxnSpLocks/>
          </p:cNvCxnSpPr>
          <p:nvPr/>
        </p:nvCxnSpPr>
        <p:spPr>
          <a:xfrm>
            <a:off x="6817536" y="33750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C67461-5783-7F4A-9B0D-491B925F4FFC}"/>
              </a:ext>
            </a:extLst>
          </p:cNvPr>
          <p:cNvCxnSpPr>
            <a:cxnSpLocks/>
          </p:cNvCxnSpPr>
          <p:nvPr/>
        </p:nvCxnSpPr>
        <p:spPr>
          <a:xfrm>
            <a:off x="6298423" y="27750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DC861F7-AFDC-E3FC-4933-0D6691F3F304}"/>
              </a:ext>
            </a:extLst>
          </p:cNvPr>
          <p:cNvCxnSpPr>
            <a:cxnSpLocks/>
          </p:cNvCxnSpPr>
          <p:nvPr/>
        </p:nvCxnSpPr>
        <p:spPr>
          <a:xfrm>
            <a:off x="6298422" y="29369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47499EF-915A-E2CD-3C21-C4C9E7AD37E0}"/>
              </a:ext>
            </a:extLst>
          </p:cNvPr>
          <p:cNvCxnSpPr>
            <a:cxnSpLocks/>
          </p:cNvCxnSpPr>
          <p:nvPr/>
        </p:nvCxnSpPr>
        <p:spPr>
          <a:xfrm>
            <a:off x="9001162" y="323459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4D5FE9C-B299-0C53-3CE4-64E7AACAF11E}"/>
              </a:ext>
            </a:extLst>
          </p:cNvPr>
          <p:cNvCxnSpPr>
            <a:cxnSpLocks/>
          </p:cNvCxnSpPr>
          <p:nvPr/>
        </p:nvCxnSpPr>
        <p:spPr>
          <a:xfrm>
            <a:off x="6817535" y="32131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BE59A3C-640C-81E7-B56B-A7D902C26D2D}"/>
              </a:ext>
            </a:extLst>
          </p:cNvPr>
          <p:cNvCxnSpPr>
            <a:cxnSpLocks/>
          </p:cNvCxnSpPr>
          <p:nvPr/>
        </p:nvCxnSpPr>
        <p:spPr>
          <a:xfrm>
            <a:off x="6298421" y="27892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6C7A497-02A0-8AF4-AFF3-82B24CCC83B3}"/>
              </a:ext>
            </a:extLst>
          </p:cNvPr>
          <p:cNvCxnSpPr>
            <a:cxnSpLocks/>
          </p:cNvCxnSpPr>
          <p:nvPr/>
        </p:nvCxnSpPr>
        <p:spPr>
          <a:xfrm>
            <a:off x="6817535" y="303694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CBC5E13-1F47-F39D-3A30-45EDDC03D8F4}"/>
              </a:ext>
            </a:extLst>
          </p:cNvPr>
          <p:cNvCxnSpPr>
            <a:cxnSpLocks/>
          </p:cNvCxnSpPr>
          <p:nvPr/>
        </p:nvCxnSpPr>
        <p:spPr>
          <a:xfrm>
            <a:off x="6817535" y="319887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4627CD65-DC73-3138-991F-5DB7184BF6DA}"/>
              </a:ext>
            </a:extLst>
          </p:cNvPr>
          <p:cNvCxnSpPr>
            <a:cxnSpLocks/>
          </p:cNvCxnSpPr>
          <p:nvPr/>
        </p:nvCxnSpPr>
        <p:spPr>
          <a:xfrm>
            <a:off x="6298422" y="259879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CE6A696-11F1-C765-1224-A3CA4E18E28F}"/>
              </a:ext>
            </a:extLst>
          </p:cNvPr>
          <p:cNvCxnSpPr>
            <a:cxnSpLocks/>
          </p:cNvCxnSpPr>
          <p:nvPr/>
        </p:nvCxnSpPr>
        <p:spPr>
          <a:xfrm>
            <a:off x="6298421" y="276072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9754930-5B0B-175A-59C8-71F60B923C55}"/>
              </a:ext>
            </a:extLst>
          </p:cNvPr>
          <p:cNvCxnSpPr>
            <a:cxnSpLocks/>
          </p:cNvCxnSpPr>
          <p:nvPr/>
        </p:nvCxnSpPr>
        <p:spPr>
          <a:xfrm>
            <a:off x="8999127" y="305838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938FC45-3D2C-10B6-0B15-25B234F3C605}"/>
              </a:ext>
            </a:extLst>
          </p:cNvPr>
          <p:cNvCxnSpPr>
            <a:cxnSpLocks/>
          </p:cNvCxnSpPr>
          <p:nvPr/>
        </p:nvCxnSpPr>
        <p:spPr>
          <a:xfrm>
            <a:off x="6817534" y="303694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4D9169E-4A2C-0F5F-C4AA-22E9460F9933}"/>
              </a:ext>
            </a:extLst>
          </p:cNvPr>
          <p:cNvCxnSpPr>
            <a:cxnSpLocks/>
          </p:cNvCxnSpPr>
          <p:nvPr/>
        </p:nvCxnSpPr>
        <p:spPr>
          <a:xfrm>
            <a:off x="6298420" y="261308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F9056E1-8DDB-1432-CA4D-C1807272A409}"/>
              </a:ext>
            </a:extLst>
          </p:cNvPr>
          <p:cNvCxnSpPr>
            <a:cxnSpLocks/>
          </p:cNvCxnSpPr>
          <p:nvPr/>
        </p:nvCxnSpPr>
        <p:spPr>
          <a:xfrm>
            <a:off x="6817534" y="389419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1F5BB11-4A6E-9D2B-CB0F-1913589513F0}"/>
              </a:ext>
            </a:extLst>
          </p:cNvPr>
          <p:cNvCxnSpPr>
            <a:cxnSpLocks/>
          </p:cNvCxnSpPr>
          <p:nvPr/>
        </p:nvCxnSpPr>
        <p:spPr>
          <a:xfrm>
            <a:off x="6817534" y="405612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46330C5-5B91-28D1-660A-E497A40A60E4}"/>
              </a:ext>
            </a:extLst>
          </p:cNvPr>
          <p:cNvCxnSpPr>
            <a:cxnSpLocks/>
          </p:cNvCxnSpPr>
          <p:nvPr/>
        </p:nvCxnSpPr>
        <p:spPr>
          <a:xfrm>
            <a:off x="6298421" y="345604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1768F9F-65F7-58A9-155A-4AA5572DC6CA}"/>
              </a:ext>
            </a:extLst>
          </p:cNvPr>
          <p:cNvCxnSpPr>
            <a:cxnSpLocks/>
          </p:cNvCxnSpPr>
          <p:nvPr/>
        </p:nvCxnSpPr>
        <p:spPr>
          <a:xfrm>
            <a:off x="6298420" y="361797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E1AB82B-D8AA-FF3E-2B6A-C1BA89F77CA3}"/>
              </a:ext>
            </a:extLst>
          </p:cNvPr>
          <p:cNvCxnSpPr>
            <a:cxnSpLocks/>
          </p:cNvCxnSpPr>
          <p:nvPr/>
        </p:nvCxnSpPr>
        <p:spPr>
          <a:xfrm>
            <a:off x="9005704" y="389971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C28FEA7-A514-C8A1-6B36-D3A37D25E3DD}"/>
              </a:ext>
            </a:extLst>
          </p:cNvPr>
          <p:cNvCxnSpPr>
            <a:cxnSpLocks/>
          </p:cNvCxnSpPr>
          <p:nvPr/>
        </p:nvCxnSpPr>
        <p:spPr>
          <a:xfrm>
            <a:off x="6817533" y="389419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103535A-BA13-F146-516A-6ECDF8719756}"/>
              </a:ext>
            </a:extLst>
          </p:cNvPr>
          <p:cNvCxnSpPr>
            <a:cxnSpLocks/>
          </p:cNvCxnSpPr>
          <p:nvPr/>
        </p:nvCxnSpPr>
        <p:spPr>
          <a:xfrm>
            <a:off x="6298419" y="347033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392D8EE-2F84-AAFB-7628-833C7C0BEFAC}"/>
              </a:ext>
            </a:extLst>
          </p:cNvPr>
          <p:cNvCxnSpPr>
            <a:cxnSpLocks/>
          </p:cNvCxnSpPr>
          <p:nvPr/>
        </p:nvCxnSpPr>
        <p:spPr>
          <a:xfrm>
            <a:off x="6817533" y="371798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584B9CC1-7DC3-2A39-087C-9328DAE8B505}"/>
              </a:ext>
            </a:extLst>
          </p:cNvPr>
          <p:cNvCxnSpPr>
            <a:cxnSpLocks/>
          </p:cNvCxnSpPr>
          <p:nvPr/>
        </p:nvCxnSpPr>
        <p:spPr>
          <a:xfrm>
            <a:off x="6817533" y="38799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CA3AFFE-2031-C3F3-0134-603B46310BE5}"/>
              </a:ext>
            </a:extLst>
          </p:cNvPr>
          <p:cNvCxnSpPr>
            <a:cxnSpLocks/>
          </p:cNvCxnSpPr>
          <p:nvPr/>
        </p:nvCxnSpPr>
        <p:spPr>
          <a:xfrm>
            <a:off x="6298420" y="327983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0AC712B-DF70-3DC8-9CE8-41101D8C7A35}"/>
              </a:ext>
            </a:extLst>
          </p:cNvPr>
          <p:cNvCxnSpPr>
            <a:cxnSpLocks/>
          </p:cNvCxnSpPr>
          <p:nvPr/>
        </p:nvCxnSpPr>
        <p:spPr>
          <a:xfrm>
            <a:off x="6298419" y="344176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7109314-3042-310F-33D5-1CD3B198160F}"/>
              </a:ext>
            </a:extLst>
          </p:cNvPr>
          <p:cNvCxnSpPr>
            <a:cxnSpLocks/>
          </p:cNvCxnSpPr>
          <p:nvPr/>
        </p:nvCxnSpPr>
        <p:spPr>
          <a:xfrm>
            <a:off x="9003064" y="37251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4A3DE13-77B7-CC62-CA95-6627DA25C9CB}"/>
              </a:ext>
            </a:extLst>
          </p:cNvPr>
          <p:cNvCxnSpPr>
            <a:cxnSpLocks/>
          </p:cNvCxnSpPr>
          <p:nvPr/>
        </p:nvCxnSpPr>
        <p:spPr>
          <a:xfrm>
            <a:off x="6817532" y="371798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42D1638-0975-0749-A818-85739F364A78}"/>
              </a:ext>
            </a:extLst>
          </p:cNvPr>
          <p:cNvCxnSpPr>
            <a:cxnSpLocks/>
          </p:cNvCxnSpPr>
          <p:nvPr/>
        </p:nvCxnSpPr>
        <p:spPr>
          <a:xfrm>
            <a:off x="6298418" y="329412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503FF22-0C5D-4E8B-5665-2F2624058580}"/>
              </a:ext>
            </a:extLst>
          </p:cNvPr>
          <p:cNvCxnSpPr>
            <a:cxnSpLocks/>
          </p:cNvCxnSpPr>
          <p:nvPr/>
        </p:nvCxnSpPr>
        <p:spPr>
          <a:xfrm>
            <a:off x="6817532" y="354177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364C3256-5971-0342-B3A5-03EE0FCDFC03}"/>
              </a:ext>
            </a:extLst>
          </p:cNvPr>
          <p:cNvCxnSpPr>
            <a:cxnSpLocks/>
          </p:cNvCxnSpPr>
          <p:nvPr/>
        </p:nvCxnSpPr>
        <p:spPr>
          <a:xfrm>
            <a:off x="6817532" y="370369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DDECE6D-59CD-7705-C359-9679CFCA5570}"/>
              </a:ext>
            </a:extLst>
          </p:cNvPr>
          <p:cNvCxnSpPr>
            <a:cxnSpLocks/>
          </p:cNvCxnSpPr>
          <p:nvPr/>
        </p:nvCxnSpPr>
        <p:spPr>
          <a:xfrm>
            <a:off x="6298419" y="310362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3BAB469-8279-041F-029E-10A2950FE318}"/>
              </a:ext>
            </a:extLst>
          </p:cNvPr>
          <p:cNvCxnSpPr>
            <a:cxnSpLocks/>
          </p:cNvCxnSpPr>
          <p:nvPr/>
        </p:nvCxnSpPr>
        <p:spPr>
          <a:xfrm>
            <a:off x="6298418" y="326554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80BEBFE-4764-ABB5-5395-91F2A64C801F}"/>
              </a:ext>
            </a:extLst>
          </p:cNvPr>
          <p:cNvCxnSpPr>
            <a:cxnSpLocks/>
          </p:cNvCxnSpPr>
          <p:nvPr/>
        </p:nvCxnSpPr>
        <p:spPr>
          <a:xfrm>
            <a:off x="8999127" y="35734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ADA37D1-DE53-9F35-1342-40D927BDABD3}"/>
              </a:ext>
            </a:extLst>
          </p:cNvPr>
          <p:cNvCxnSpPr>
            <a:cxnSpLocks/>
          </p:cNvCxnSpPr>
          <p:nvPr/>
        </p:nvCxnSpPr>
        <p:spPr>
          <a:xfrm>
            <a:off x="6817531" y="354177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5EC968BF-77C9-0538-9757-3E8AC64EB3AF}"/>
              </a:ext>
            </a:extLst>
          </p:cNvPr>
          <p:cNvCxnSpPr>
            <a:cxnSpLocks/>
          </p:cNvCxnSpPr>
          <p:nvPr/>
        </p:nvCxnSpPr>
        <p:spPr>
          <a:xfrm>
            <a:off x="6298417" y="311791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8CD610E-87FA-A28C-7ABE-32D543A66130}"/>
              </a:ext>
            </a:extLst>
          </p:cNvPr>
          <p:cNvCxnSpPr>
            <a:cxnSpLocks/>
          </p:cNvCxnSpPr>
          <p:nvPr/>
        </p:nvCxnSpPr>
        <p:spPr>
          <a:xfrm>
            <a:off x="6817531" y="43990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7302348-80EC-F9AA-C643-83BA3D7EB056}"/>
              </a:ext>
            </a:extLst>
          </p:cNvPr>
          <p:cNvCxnSpPr>
            <a:cxnSpLocks/>
          </p:cNvCxnSpPr>
          <p:nvPr/>
        </p:nvCxnSpPr>
        <p:spPr>
          <a:xfrm>
            <a:off x="6817531" y="456094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30BE062F-4CB3-078B-891E-50035D468A79}"/>
              </a:ext>
            </a:extLst>
          </p:cNvPr>
          <p:cNvCxnSpPr>
            <a:cxnSpLocks/>
          </p:cNvCxnSpPr>
          <p:nvPr/>
        </p:nvCxnSpPr>
        <p:spPr>
          <a:xfrm>
            <a:off x="6298418" y="39608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0B973E7-6DB3-E0B9-0D78-983D59F0BE28}"/>
              </a:ext>
            </a:extLst>
          </p:cNvPr>
          <p:cNvCxnSpPr>
            <a:cxnSpLocks/>
          </p:cNvCxnSpPr>
          <p:nvPr/>
        </p:nvCxnSpPr>
        <p:spPr>
          <a:xfrm>
            <a:off x="6298417" y="412279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E633041-A197-345C-4382-30B974E2AC4C}"/>
              </a:ext>
            </a:extLst>
          </p:cNvPr>
          <p:cNvCxnSpPr>
            <a:cxnSpLocks/>
          </p:cNvCxnSpPr>
          <p:nvPr/>
        </p:nvCxnSpPr>
        <p:spPr>
          <a:xfrm>
            <a:off x="9005701" y="440453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DFC668CE-E5C5-7247-7BE4-1489E9D454A4}"/>
              </a:ext>
            </a:extLst>
          </p:cNvPr>
          <p:cNvCxnSpPr>
            <a:cxnSpLocks/>
          </p:cNvCxnSpPr>
          <p:nvPr/>
        </p:nvCxnSpPr>
        <p:spPr>
          <a:xfrm>
            <a:off x="6817530" y="43990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BB165B2A-69AE-E846-6F35-E11AA12584D2}"/>
              </a:ext>
            </a:extLst>
          </p:cNvPr>
          <p:cNvCxnSpPr>
            <a:cxnSpLocks/>
          </p:cNvCxnSpPr>
          <p:nvPr/>
        </p:nvCxnSpPr>
        <p:spPr>
          <a:xfrm>
            <a:off x="6298416" y="39751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61EC346-E963-1780-EE9B-6DA7208FAF1C}"/>
              </a:ext>
            </a:extLst>
          </p:cNvPr>
          <p:cNvCxnSpPr>
            <a:cxnSpLocks/>
          </p:cNvCxnSpPr>
          <p:nvPr/>
        </p:nvCxnSpPr>
        <p:spPr>
          <a:xfrm>
            <a:off x="6817530" y="422280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95266CE-F15E-A4C1-3695-23FB6F9340CD}"/>
              </a:ext>
            </a:extLst>
          </p:cNvPr>
          <p:cNvCxnSpPr>
            <a:cxnSpLocks/>
          </p:cNvCxnSpPr>
          <p:nvPr/>
        </p:nvCxnSpPr>
        <p:spPr>
          <a:xfrm>
            <a:off x="6817530" y="438473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ADBF258-41FD-0516-DE28-FC3FBF38D868}"/>
              </a:ext>
            </a:extLst>
          </p:cNvPr>
          <p:cNvCxnSpPr>
            <a:cxnSpLocks/>
          </p:cNvCxnSpPr>
          <p:nvPr/>
        </p:nvCxnSpPr>
        <p:spPr>
          <a:xfrm>
            <a:off x="6298417" y="378465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B49EEE6-C756-1C86-7E2C-E25F87B32FB6}"/>
              </a:ext>
            </a:extLst>
          </p:cNvPr>
          <p:cNvCxnSpPr>
            <a:cxnSpLocks/>
          </p:cNvCxnSpPr>
          <p:nvPr/>
        </p:nvCxnSpPr>
        <p:spPr>
          <a:xfrm>
            <a:off x="6298416" y="394658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8B682D5B-4C4B-AA44-5AAD-0900556C5C54}"/>
              </a:ext>
            </a:extLst>
          </p:cNvPr>
          <p:cNvCxnSpPr>
            <a:cxnSpLocks/>
          </p:cNvCxnSpPr>
          <p:nvPr/>
        </p:nvCxnSpPr>
        <p:spPr>
          <a:xfrm>
            <a:off x="9005700" y="422832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1CCB107-1EC1-76AC-A517-C3C481510505}"/>
              </a:ext>
            </a:extLst>
          </p:cNvPr>
          <p:cNvCxnSpPr>
            <a:cxnSpLocks/>
          </p:cNvCxnSpPr>
          <p:nvPr/>
        </p:nvCxnSpPr>
        <p:spPr>
          <a:xfrm>
            <a:off x="6817529" y="422280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224AC72-1E8A-D313-6435-92DD32FC05C4}"/>
              </a:ext>
            </a:extLst>
          </p:cNvPr>
          <p:cNvCxnSpPr>
            <a:cxnSpLocks/>
          </p:cNvCxnSpPr>
          <p:nvPr/>
        </p:nvCxnSpPr>
        <p:spPr>
          <a:xfrm>
            <a:off x="6298415" y="37989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44DF02C-4B91-4952-9A8D-DB7487018821}"/>
              </a:ext>
            </a:extLst>
          </p:cNvPr>
          <p:cNvCxnSpPr>
            <a:cxnSpLocks/>
          </p:cNvCxnSpPr>
          <p:nvPr/>
        </p:nvCxnSpPr>
        <p:spPr>
          <a:xfrm>
            <a:off x="6817529" y="404659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E863A9DA-0021-C7B2-325F-8AA56BE46F2C}"/>
              </a:ext>
            </a:extLst>
          </p:cNvPr>
          <p:cNvCxnSpPr>
            <a:cxnSpLocks/>
          </p:cNvCxnSpPr>
          <p:nvPr/>
        </p:nvCxnSpPr>
        <p:spPr>
          <a:xfrm>
            <a:off x="6817529" y="420852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8056EE2-69E5-4D67-E397-165EAA0678F8}"/>
              </a:ext>
            </a:extLst>
          </p:cNvPr>
          <p:cNvCxnSpPr>
            <a:cxnSpLocks/>
          </p:cNvCxnSpPr>
          <p:nvPr/>
        </p:nvCxnSpPr>
        <p:spPr>
          <a:xfrm>
            <a:off x="6298416" y="360844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255BA3C-BEEB-EA00-5B19-09ADF61B04BA}"/>
              </a:ext>
            </a:extLst>
          </p:cNvPr>
          <p:cNvCxnSpPr>
            <a:cxnSpLocks/>
          </p:cNvCxnSpPr>
          <p:nvPr/>
        </p:nvCxnSpPr>
        <p:spPr>
          <a:xfrm>
            <a:off x="6298415" y="377037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6C58867-52C0-AC62-3946-B5636FE7DF30}"/>
              </a:ext>
            </a:extLst>
          </p:cNvPr>
          <p:cNvCxnSpPr>
            <a:cxnSpLocks/>
          </p:cNvCxnSpPr>
          <p:nvPr/>
        </p:nvCxnSpPr>
        <p:spPr>
          <a:xfrm>
            <a:off x="9005699" y="40521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4AA6D82-7046-8BD5-5183-10308C0775CC}"/>
              </a:ext>
            </a:extLst>
          </p:cNvPr>
          <p:cNvCxnSpPr>
            <a:cxnSpLocks/>
          </p:cNvCxnSpPr>
          <p:nvPr/>
        </p:nvCxnSpPr>
        <p:spPr>
          <a:xfrm>
            <a:off x="6817528" y="404659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EF31ACB-A6E8-8632-F8FB-315B16B88BCF}"/>
              </a:ext>
            </a:extLst>
          </p:cNvPr>
          <p:cNvCxnSpPr>
            <a:cxnSpLocks/>
          </p:cNvCxnSpPr>
          <p:nvPr/>
        </p:nvCxnSpPr>
        <p:spPr>
          <a:xfrm>
            <a:off x="6298414" y="362273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306FF56-43F9-3D5D-BF7E-19AF0724D64A}"/>
              </a:ext>
            </a:extLst>
          </p:cNvPr>
          <p:cNvCxnSpPr>
            <a:cxnSpLocks/>
          </p:cNvCxnSpPr>
          <p:nvPr/>
        </p:nvCxnSpPr>
        <p:spPr>
          <a:xfrm>
            <a:off x="6817528" y="490384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371445B-E042-9E35-FBA5-AA0DA4341008}"/>
              </a:ext>
            </a:extLst>
          </p:cNvPr>
          <p:cNvCxnSpPr>
            <a:cxnSpLocks/>
          </p:cNvCxnSpPr>
          <p:nvPr/>
        </p:nvCxnSpPr>
        <p:spPr>
          <a:xfrm>
            <a:off x="6817528" y="506577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F6AA832-A46F-A1DE-34A6-73B3FFE53707}"/>
              </a:ext>
            </a:extLst>
          </p:cNvPr>
          <p:cNvCxnSpPr>
            <a:cxnSpLocks/>
          </p:cNvCxnSpPr>
          <p:nvPr/>
        </p:nvCxnSpPr>
        <p:spPr>
          <a:xfrm>
            <a:off x="6298415" y="446569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138A334-F0DD-464C-A035-40ED0B3CF692}"/>
              </a:ext>
            </a:extLst>
          </p:cNvPr>
          <p:cNvCxnSpPr>
            <a:cxnSpLocks/>
          </p:cNvCxnSpPr>
          <p:nvPr/>
        </p:nvCxnSpPr>
        <p:spPr>
          <a:xfrm>
            <a:off x="6298414" y="462762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0CCB8252-6C11-C817-BF0D-8A4710015230}"/>
              </a:ext>
            </a:extLst>
          </p:cNvPr>
          <p:cNvCxnSpPr>
            <a:cxnSpLocks/>
          </p:cNvCxnSpPr>
          <p:nvPr/>
        </p:nvCxnSpPr>
        <p:spPr>
          <a:xfrm>
            <a:off x="9002681" y="4821255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C11643-9517-4D36-AF8B-0A25F25EC24B}"/>
              </a:ext>
            </a:extLst>
          </p:cNvPr>
          <p:cNvCxnSpPr>
            <a:cxnSpLocks/>
          </p:cNvCxnSpPr>
          <p:nvPr/>
        </p:nvCxnSpPr>
        <p:spPr>
          <a:xfrm>
            <a:off x="6817527" y="49038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0EC048A1-5ECC-3040-E4A7-D010150876D3}"/>
              </a:ext>
            </a:extLst>
          </p:cNvPr>
          <p:cNvCxnSpPr>
            <a:cxnSpLocks/>
          </p:cNvCxnSpPr>
          <p:nvPr/>
        </p:nvCxnSpPr>
        <p:spPr>
          <a:xfrm>
            <a:off x="6298413" y="44799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C7BB1656-AEBE-122D-B622-FDCC0673D10B}"/>
              </a:ext>
            </a:extLst>
          </p:cNvPr>
          <p:cNvCxnSpPr>
            <a:cxnSpLocks/>
          </p:cNvCxnSpPr>
          <p:nvPr/>
        </p:nvCxnSpPr>
        <p:spPr>
          <a:xfrm>
            <a:off x="6817527" y="472763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147E7DD-C95C-EFCE-95E1-951628A5DE4C}"/>
              </a:ext>
            </a:extLst>
          </p:cNvPr>
          <p:cNvCxnSpPr>
            <a:cxnSpLocks/>
          </p:cNvCxnSpPr>
          <p:nvPr/>
        </p:nvCxnSpPr>
        <p:spPr>
          <a:xfrm>
            <a:off x="6817527" y="488955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38072FA-C76D-8956-E214-EF3582E531DE}"/>
              </a:ext>
            </a:extLst>
          </p:cNvPr>
          <p:cNvCxnSpPr>
            <a:cxnSpLocks/>
          </p:cNvCxnSpPr>
          <p:nvPr/>
        </p:nvCxnSpPr>
        <p:spPr>
          <a:xfrm>
            <a:off x="6298414" y="428948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2D81437-0801-6E32-C290-ED3CBA064156}"/>
              </a:ext>
            </a:extLst>
          </p:cNvPr>
          <p:cNvCxnSpPr>
            <a:cxnSpLocks/>
          </p:cNvCxnSpPr>
          <p:nvPr/>
        </p:nvCxnSpPr>
        <p:spPr>
          <a:xfrm>
            <a:off x="6298413" y="445140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456A1070-C964-0B9D-27D1-CEA881C91F8C}"/>
              </a:ext>
            </a:extLst>
          </p:cNvPr>
          <p:cNvCxnSpPr>
            <a:cxnSpLocks/>
          </p:cNvCxnSpPr>
          <p:nvPr/>
        </p:nvCxnSpPr>
        <p:spPr>
          <a:xfrm>
            <a:off x="9005697" y="473314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C40D6399-F6D8-CC39-7B23-AEB6CC68F2E1}"/>
              </a:ext>
            </a:extLst>
          </p:cNvPr>
          <p:cNvCxnSpPr>
            <a:cxnSpLocks/>
          </p:cNvCxnSpPr>
          <p:nvPr/>
        </p:nvCxnSpPr>
        <p:spPr>
          <a:xfrm>
            <a:off x="6817526" y="47276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61A3D21-EE45-826E-0AD5-DC5AED39AD1B}"/>
              </a:ext>
            </a:extLst>
          </p:cNvPr>
          <p:cNvCxnSpPr>
            <a:cxnSpLocks/>
          </p:cNvCxnSpPr>
          <p:nvPr/>
        </p:nvCxnSpPr>
        <p:spPr>
          <a:xfrm>
            <a:off x="6298412" y="43037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0C8CB7F-B5D9-6333-FA46-43851882A210}"/>
              </a:ext>
            </a:extLst>
          </p:cNvPr>
          <p:cNvCxnSpPr>
            <a:cxnSpLocks/>
          </p:cNvCxnSpPr>
          <p:nvPr/>
        </p:nvCxnSpPr>
        <p:spPr>
          <a:xfrm>
            <a:off x="6817526" y="45514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D92A0FE-212D-98F7-3061-377CD94733F4}"/>
              </a:ext>
            </a:extLst>
          </p:cNvPr>
          <p:cNvCxnSpPr>
            <a:cxnSpLocks/>
          </p:cNvCxnSpPr>
          <p:nvPr/>
        </p:nvCxnSpPr>
        <p:spPr>
          <a:xfrm>
            <a:off x="6817526" y="471334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CFE17A0D-E7CC-420B-9FC1-B04A604E8A21}"/>
              </a:ext>
            </a:extLst>
          </p:cNvPr>
          <p:cNvCxnSpPr>
            <a:cxnSpLocks/>
          </p:cNvCxnSpPr>
          <p:nvPr/>
        </p:nvCxnSpPr>
        <p:spPr>
          <a:xfrm>
            <a:off x="6298413" y="41132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3008AC02-0E4C-24A7-7152-F8CB66AECC9F}"/>
              </a:ext>
            </a:extLst>
          </p:cNvPr>
          <p:cNvCxnSpPr>
            <a:cxnSpLocks/>
          </p:cNvCxnSpPr>
          <p:nvPr/>
        </p:nvCxnSpPr>
        <p:spPr>
          <a:xfrm>
            <a:off x="6298412" y="427519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D543525-05A2-8D2A-1D18-43FE06B8B486}"/>
              </a:ext>
            </a:extLst>
          </p:cNvPr>
          <p:cNvCxnSpPr>
            <a:cxnSpLocks/>
          </p:cNvCxnSpPr>
          <p:nvPr/>
        </p:nvCxnSpPr>
        <p:spPr>
          <a:xfrm>
            <a:off x="9005696" y="455693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03D094A-A6BC-9CF9-7EA3-5427883B5CB4}"/>
              </a:ext>
            </a:extLst>
          </p:cNvPr>
          <p:cNvCxnSpPr>
            <a:cxnSpLocks/>
          </p:cNvCxnSpPr>
          <p:nvPr/>
        </p:nvCxnSpPr>
        <p:spPr>
          <a:xfrm>
            <a:off x="6817525" y="455142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A23A3683-3FC6-8C28-886B-E8ABE7C2E750}"/>
              </a:ext>
            </a:extLst>
          </p:cNvPr>
          <p:cNvCxnSpPr>
            <a:cxnSpLocks/>
          </p:cNvCxnSpPr>
          <p:nvPr/>
        </p:nvCxnSpPr>
        <p:spPr>
          <a:xfrm>
            <a:off x="6298411" y="412755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7E660C1D-C58B-10D2-FF42-34ED77BFF8DC}"/>
              </a:ext>
            </a:extLst>
          </p:cNvPr>
          <p:cNvCxnSpPr>
            <a:cxnSpLocks/>
          </p:cNvCxnSpPr>
          <p:nvPr/>
        </p:nvCxnSpPr>
        <p:spPr>
          <a:xfrm>
            <a:off x="6292798" y="26059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9E1A7D02-5B89-B528-7BB6-E8F6BAC4297B}"/>
              </a:ext>
            </a:extLst>
          </p:cNvPr>
          <p:cNvCxnSpPr>
            <a:cxnSpLocks/>
          </p:cNvCxnSpPr>
          <p:nvPr/>
        </p:nvCxnSpPr>
        <p:spPr>
          <a:xfrm>
            <a:off x="8515417" y="26214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977AEB8-8430-6A4E-EA49-A57B3D4677F6}"/>
              </a:ext>
            </a:extLst>
          </p:cNvPr>
          <p:cNvCxnSpPr>
            <a:cxnSpLocks/>
          </p:cNvCxnSpPr>
          <p:nvPr/>
        </p:nvCxnSpPr>
        <p:spPr>
          <a:xfrm>
            <a:off x="6292801" y="295836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BC1FB86-B04C-C93F-0EDA-E9A5A4F0A8B8}"/>
              </a:ext>
            </a:extLst>
          </p:cNvPr>
          <p:cNvCxnSpPr>
            <a:cxnSpLocks/>
          </p:cNvCxnSpPr>
          <p:nvPr/>
        </p:nvCxnSpPr>
        <p:spPr>
          <a:xfrm>
            <a:off x="6292800" y="278215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9E2B193-22ED-DBBA-F818-3B76B3F52740}"/>
              </a:ext>
            </a:extLst>
          </p:cNvPr>
          <p:cNvCxnSpPr>
            <a:cxnSpLocks/>
          </p:cNvCxnSpPr>
          <p:nvPr/>
        </p:nvCxnSpPr>
        <p:spPr>
          <a:xfrm>
            <a:off x="6811914" y="302980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7B8EAF57-1A37-7AB8-E4C7-457184034BC0}"/>
              </a:ext>
            </a:extLst>
          </p:cNvPr>
          <p:cNvCxnSpPr>
            <a:cxnSpLocks/>
          </p:cNvCxnSpPr>
          <p:nvPr/>
        </p:nvCxnSpPr>
        <p:spPr>
          <a:xfrm>
            <a:off x="6292801" y="259165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A47B6086-8D03-B5B1-B415-5F271E3D0EB8}"/>
              </a:ext>
            </a:extLst>
          </p:cNvPr>
          <p:cNvCxnSpPr>
            <a:cxnSpLocks/>
          </p:cNvCxnSpPr>
          <p:nvPr/>
        </p:nvCxnSpPr>
        <p:spPr>
          <a:xfrm>
            <a:off x="6292799" y="260593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9313EDA3-C609-EA52-C8D9-298DA4973092}"/>
              </a:ext>
            </a:extLst>
          </p:cNvPr>
          <p:cNvCxnSpPr>
            <a:cxnSpLocks/>
          </p:cNvCxnSpPr>
          <p:nvPr/>
        </p:nvCxnSpPr>
        <p:spPr>
          <a:xfrm>
            <a:off x="6718671" y="295121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D894DDE1-658B-4DB8-12FA-77217E7B8D20}"/>
              </a:ext>
            </a:extLst>
          </p:cNvPr>
          <p:cNvCxnSpPr>
            <a:cxnSpLocks/>
          </p:cNvCxnSpPr>
          <p:nvPr/>
        </p:nvCxnSpPr>
        <p:spPr>
          <a:xfrm>
            <a:off x="6621422" y="286311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58B901FC-FB2F-FD86-A385-787E85277091}"/>
              </a:ext>
            </a:extLst>
          </p:cNvPr>
          <p:cNvCxnSpPr>
            <a:cxnSpLocks/>
          </p:cNvCxnSpPr>
          <p:nvPr/>
        </p:nvCxnSpPr>
        <p:spPr>
          <a:xfrm>
            <a:off x="6513137" y="276786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67ACB62-6022-4117-2506-BF5EFB8F2A33}"/>
              </a:ext>
            </a:extLst>
          </p:cNvPr>
          <p:cNvCxnSpPr>
            <a:cxnSpLocks/>
          </p:cNvCxnSpPr>
          <p:nvPr/>
        </p:nvCxnSpPr>
        <p:spPr>
          <a:xfrm>
            <a:off x="6402341" y="2672613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61922CF8-1DA4-14DE-EF20-3C84C16138C7}"/>
              </a:ext>
            </a:extLst>
          </p:cNvPr>
          <p:cNvCxnSpPr>
            <a:cxnSpLocks/>
          </p:cNvCxnSpPr>
          <p:nvPr/>
        </p:nvCxnSpPr>
        <p:spPr>
          <a:xfrm>
            <a:off x="7224051" y="260831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D13C0C74-3817-AC00-9E78-F41E8A0C9CC5}"/>
              </a:ext>
            </a:extLst>
          </p:cNvPr>
          <p:cNvCxnSpPr>
            <a:cxnSpLocks/>
          </p:cNvCxnSpPr>
          <p:nvPr/>
        </p:nvCxnSpPr>
        <p:spPr>
          <a:xfrm>
            <a:off x="6767933" y="260593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2294716-A67F-C99B-7AFB-260629C360E9}"/>
              </a:ext>
            </a:extLst>
          </p:cNvPr>
          <p:cNvCxnSpPr>
            <a:cxnSpLocks/>
          </p:cNvCxnSpPr>
          <p:nvPr/>
        </p:nvCxnSpPr>
        <p:spPr>
          <a:xfrm>
            <a:off x="7750989" y="2608320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8FC2832-4F9E-0112-CA1B-1A74F8ABEFA5}"/>
              </a:ext>
            </a:extLst>
          </p:cNvPr>
          <p:cNvCxnSpPr>
            <a:cxnSpLocks/>
          </p:cNvCxnSpPr>
          <p:nvPr/>
        </p:nvCxnSpPr>
        <p:spPr>
          <a:xfrm>
            <a:off x="8254451" y="259879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5390AD87-F31C-1A77-9FF0-3FE388DEC738}"/>
              </a:ext>
            </a:extLst>
          </p:cNvPr>
          <p:cNvSpPr txBox="1"/>
          <p:nvPr/>
        </p:nvSpPr>
        <p:spPr>
          <a:xfrm>
            <a:off x="6195873" y="5090994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Multi-dimensional 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0E4B738A-DDA4-2B55-0618-D2382436906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6" y="3132217"/>
            <a:ext cx="1985618" cy="1628734"/>
          </a:xfrm>
          <a:prstGeom prst="rect">
            <a:avLst/>
          </a:prstGeom>
        </p:spPr>
      </p:pic>
      <p:sp>
        <p:nvSpPr>
          <p:cNvPr id="303" name="Rectangle 302">
            <a:extLst>
              <a:ext uri="{FF2B5EF4-FFF2-40B4-BE49-F238E27FC236}">
                <a16:creationId xmlns:a16="http://schemas.microsoft.com/office/drawing/2014/main" id="{0CDE0F1A-105F-F752-03BE-8A182301B61F}"/>
              </a:ext>
            </a:extLst>
          </p:cNvPr>
          <p:cNvSpPr/>
          <p:nvPr/>
        </p:nvSpPr>
        <p:spPr>
          <a:xfrm>
            <a:off x="4576065" y="2809327"/>
            <a:ext cx="1317515" cy="2185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E531A043-F5E7-3E69-CA05-EDFE9F059533}"/>
              </a:ext>
            </a:extLst>
          </p:cNvPr>
          <p:cNvSpPr txBox="1"/>
          <p:nvPr/>
        </p:nvSpPr>
        <p:spPr>
          <a:xfrm rot="16200000">
            <a:off x="4436153" y="3464411"/>
            <a:ext cx="1660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Feature Extraction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2006F73-DB41-500B-1571-A9A14D317B7A}"/>
              </a:ext>
            </a:extLst>
          </p:cNvPr>
          <p:cNvSpPr txBox="1"/>
          <p:nvPr/>
        </p:nvSpPr>
        <p:spPr>
          <a:xfrm>
            <a:off x="366742" y="4846696"/>
            <a:ext cx="203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6B31CAFA-F5E6-EA62-B478-6E7BE3623FFB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41AE01CE-6754-7EF0-8339-C066C7D89630}"/>
              </a:ext>
            </a:extLst>
          </p:cNvPr>
          <p:cNvSpPr/>
          <p:nvPr/>
        </p:nvSpPr>
        <p:spPr>
          <a:xfrm>
            <a:off x="2463067" y="371441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A0951EDA-400B-BD7A-E6F5-E420C72AC231}"/>
              </a:ext>
            </a:extLst>
          </p:cNvPr>
          <p:cNvSpPr/>
          <p:nvPr/>
        </p:nvSpPr>
        <p:spPr>
          <a:xfrm>
            <a:off x="5986692" y="362155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D38A0624-4C89-C8C1-39A7-B738E04CAB96}"/>
              </a:ext>
            </a:extLst>
          </p:cNvPr>
          <p:cNvSpPr/>
          <p:nvPr/>
        </p:nvSpPr>
        <p:spPr>
          <a:xfrm>
            <a:off x="10508820" y="358023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76FC15CF-42B9-0402-2F3B-B769C4F395CD}"/>
              </a:ext>
            </a:extLst>
          </p:cNvPr>
          <p:cNvSpPr/>
          <p:nvPr/>
        </p:nvSpPr>
        <p:spPr>
          <a:xfrm>
            <a:off x="9242296" y="359590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739A065-AA41-5D82-C5D0-06CC6686681B}"/>
              </a:ext>
            </a:extLst>
          </p:cNvPr>
          <p:cNvSpPr/>
          <p:nvPr/>
        </p:nvSpPr>
        <p:spPr>
          <a:xfrm rot="16200000">
            <a:off x="8582901" y="3420962"/>
            <a:ext cx="2642183" cy="793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Task-specific processing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01E05C-4FF4-0160-CAA2-BAB7856E63EF}"/>
              </a:ext>
            </a:extLst>
          </p:cNvPr>
          <p:cNvSpPr/>
          <p:nvPr/>
        </p:nvSpPr>
        <p:spPr>
          <a:xfrm>
            <a:off x="2799305" y="2853934"/>
            <a:ext cx="1317515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DABFCD-8EEC-3DB6-9B30-0235BEA928A9}"/>
              </a:ext>
            </a:extLst>
          </p:cNvPr>
          <p:cNvSpPr txBox="1"/>
          <p:nvPr/>
        </p:nvSpPr>
        <p:spPr>
          <a:xfrm rot="16200000">
            <a:off x="2439631" y="3415476"/>
            <a:ext cx="2100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Preprocessing image enhancement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5A6BC39-F09D-B22C-A7C9-8A842E024718}"/>
              </a:ext>
            </a:extLst>
          </p:cNvPr>
          <p:cNvSpPr/>
          <p:nvPr/>
        </p:nvSpPr>
        <p:spPr>
          <a:xfrm>
            <a:off x="4209932" y="36661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3365E-DF84-7C0E-57EB-022CF3CEF380}"/>
              </a:ext>
            </a:extLst>
          </p:cNvPr>
          <p:cNvSpPr txBox="1"/>
          <p:nvPr/>
        </p:nvSpPr>
        <p:spPr>
          <a:xfrm>
            <a:off x="3129792" y="5652930"/>
            <a:ext cx="308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focus today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860976-03A5-2A09-EE7C-2D3D88E84831}"/>
              </a:ext>
            </a:extLst>
          </p:cNvPr>
          <p:cNvCxnSpPr>
            <a:stCxn id="39" idx="0"/>
            <a:endCxn id="303" idx="2"/>
          </p:cNvCxnSpPr>
          <p:nvPr/>
        </p:nvCxnSpPr>
        <p:spPr>
          <a:xfrm flipV="1">
            <a:off x="4670056" y="4994627"/>
            <a:ext cx="564767" cy="658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3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9" grpId="0" animBg="1"/>
      <p:bldP spid="350" grpId="0" animBg="1"/>
      <p:bldP spid="36" grpId="0" animBg="1"/>
      <p:bldP spid="37" grpId="0"/>
      <p:bldP spid="38" grpId="0" animBg="1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important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– lines are similar   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specificity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733341"/>
            <a:ext cx="6232569" cy="4984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Why can’t we just use gradients?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Gradient in x and y is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</a:t>
            </a:r>
            <a:r>
              <a:rPr lang="en-US" b="1" dirty="0"/>
              <a:t>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b="1" dirty="0"/>
              <a:t>Orientation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Angle</a:t>
            </a:r>
            <a:r>
              <a:rPr lang="en-US" dirty="0"/>
              <a:t>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</a:t>
            </a:r>
            <a:r>
              <a:rPr lang="en-US"/>
              <a:t>whereever</a:t>
            </a:r>
            <a:r>
              <a:rPr lang="en-US" dirty="0"/>
              <a:t>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pPr lvl="1"/>
            <a:r>
              <a:rPr lang="en-US" dirty="0"/>
              <a:t>No localization, leads to problems!</a:t>
            </a:r>
          </a:p>
          <a:p>
            <a:r>
              <a:rPr lang="en-US" dirty="0"/>
              <a:t>Edges have simple perpendicular gradients</a:t>
            </a:r>
          </a:p>
          <a:p>
            <a:pPr lvl="1"/>
            <a:r>
              <a:rPr lang="en-US" dirty="0"/>
              <a:t>Poor localization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for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algorithms,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functional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EA43-07CA-3350-8208-FAA36F13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2EAA-3397-CFE1-72B3-F5A0FE4D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96F4-3A63-F21C-38FF-55207EB7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Our goal is to create a </a:t>
            </a:r>
            <a:r>
              <a:rPr lang="en-US" b="1" dirty="0"/>
              <a:t>feature map </a:t>
            </a:r>
            <a:r>
              <a:rPr lang="en-US" dirty="0"/>
              <a:t>for the task we wish to perform</a:t>
            </a:r>
          </a:p>
          <a:p>
            <a:r>
              <a:rPr lang="en-US" dirty="0"/>
              <a:t>Given the prevalence of neural nets in generating feature maps why study classical methods?   </a:t>
            </a:r>
          </a:p>
          <a:p>
            <a:r>
              <a:rPr lang="en-US" dirty="0"/>
              <a:t>We can analytically understand classical methods, giving insight into what works and why </a:t>
            </a:r>
          </a:p>
          <a:p>
            <a:pPr lvl="1"/>
            <a:r>
              <a:rPr lang="en-US" dirty="0"/>
              <a:t>If classical methods fail, the NN algorithm will likely fail for the same reasons</a:t>
            </a:r>
          </a:p>
          <a:p>
            <a:r>
              <a:rPr lang="en-US" dirty="0"/>
              <a:t>In many cases, preprocessing with classical methods can improve DL algorithm performance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real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hlinkClick r:id="rId2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hlinkClick r:id="rId2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 dirty="0"/>
                  <a:t>non-maximal suppression</a:t>
                </a:r>
              </a:p>
              <a:p>
                <a:pPr lvl="1"/>
                <a:r>
                  <a:rPr lang="en-US" dirty="0"/>
                  <a:t>Non-maximal suppression used in many CV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4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</a:t>
                </a:r>
                <a:r>
                  <a:rPr lang="en-US" b="1" dirty="0"/>
                  <a:t>Gaussian weighted window,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</a:t>
                </a:r>
                <a:r>
                  <a:rPr lang="en-US" b="1" dirty="0"/>
                  <a:t>non-maximal suppression</a:t>
                </a:r>
                <a:r>
                  <a:rPr lang="en-US" dirty="0"/>
                  <a:t>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 – It’s convolution!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  <a:endParaRPr lang="en-US" b="1" dirty="0"/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local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principal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image pyramid to deal with different scales</a:t>
            </a:r>
          </a:p>
          <a:p>
            <a:r>
              <a:rPr lang="en-US" dirty="0"/>
              <a:t>Regardless of algorithm, we need feature maps to be have these invariance properties!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 gradients are extremely noisy</a:t>
            </a:r>
          </a:p>
          <a:p>
            <a:r>
              <a:rPr lang="en-US" b="1" dirty="0"/>
              <a:t>Idea</a:t>
            </a:r>
            <a:r>
              <a:rPr lang="en-US" dirty="0"/>
              <a:t>;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image, required for consistent gradient estimation 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Convert to grayscale</a:t>
                </a:r>
              </a:p>
              <a:p>
                <a:pPr lvl="1"/>
                <a:r>
                  <a:rPr lang="en-US" dirty="0"/>
                  <a:t>Local equalization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Usually,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81999"/>
            <a:ext cx="5249182" cy="531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is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72949" y="3134437"/>
            <a:ext cx="2422690" cy="105620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Change Scale</a:t>
            </a:r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</a:t>
            </a:r>
          </a:p>
          <a:p>
            <a:r>
              <a:rPr lang="en-US" b="1" dirty="0"/>
              <a:t>Distinctiveness: </a:t>
            </a:r>
            <a:r>
              <a:rPr lang="en-US" dirty="0"/>
              <a:t>identifiable from a large set of interest points</a:t>
            </a:r>
          </a:p>
          <a:p>
            <a:r>
              <a:rPr lang="en-US" b="1" dirty="0"/>
              <a:t>Quantity:</a:t>
            </a:r>
            <a:r>
              <a:rPr lang="en-US" dirty="0"/>
              <a:t> generated multiple distinctive features, even for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different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descriptors, a feature pyramid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David Lowe (</a:t>
                </a:r>
                <a:r>
                  <a:rPr lang="en-US" dirty="0">
                    <a:hlinkClick r:id="rId2"/>
                  </a:rPr>
                  <a:t>1999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16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an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to rotational invariance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</a:t>
            </a:r>
          </a:p>
          <a:p>
            <a:r>
              <a:rPr lang="en-US" dirty="0"/>
              <a:t>Hough transform for enhancing edges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 for interest point matching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accumulated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randomly sampled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2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  <a:p>
            <a:r>
              <a:rPr lang="en-US" dirty="0"/>
              <a:t>This is a hard problem!</a:t>
            </a:r>
          </a:p>
          <a:p>
            <a:r>
              <a:rPr lang="en-US" dirty="0"/>
              <a:t>Corners look similar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</a:t>
                </a:r>
                <a:r>
                  <a:rPr lang="en-US" b="1" dirty="0"/>
                  <a:t>Laplacian</a:t>
                </a:r>
                <a:r>
                  <a:rPr lang="en-US" dirty="0"/>
                  <a:t> or </a:t>
                </a:r>
                <a:r>
                  <a:rPr lang="en-US" b="1" dirty="0" err="1"/>
                  <a:t>DoG</a:t>
                </a:r>
                <a:endParaRPr lang="en-US" b="1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Good feature maps are required to perform CV tasks</a:t>
            </a:r>
          </a:p>
          <a:p>
            <a:r>
              <a:rPr lang="en-US" dirty="0"/>
              <a:t>Use of gradients to detect edges</a:t>
            </a:r>
          </a:p>
          <a:p>
            <a:pPr lvl="1"/>
            <a:r>
              <a:rPr lang="en-US" dirty="0"/>
              <a:t>Edge enhancement with Hough transform</a:t>
            </a:r>
          </a:p>
          <a:p>
            <a:r>
              <a:rPr lang="en-US" dirty="0"/>
              <a:t>Interest point detectors </a:t>
            </a:r>
          </a:p>
          <a:p>
            <a:pPr lvl="1"/>
            <a:r>
              <a:rPr lang="en-US" dirty="0"/>
              <a:t>Edges are ambiguous detectors</a:t>
            </a:r>
          </a:p>
          <a:p>
            <a:pPr lvl="1"/>
            <a:r>
              <a:rPr lang="en-US" dirty="0"/>
              <a:t>Laplacian and </a:t>
            </a:r>
            <a:r>
              <a:rPr lang="en-US" dirty="0" err="1"/>
              <a:t>DoG</a:t>
            </a:r>
            <a:r>
              <a:rPr lang="en-US" dirty="0"/>
              <a:t> detect interest points   </a:t>
            </a:r>
          </a:p>
          <a:p>
            <a:pPr lvl="1"/>
            <a:r>
              <a:rPr lang="en-US" dirty="0"/>
              <a:t>Need Hessian to have two large eigenvalues</a:t>
            </a:r>
          </a:p>
          <a:p>
            <a:pPr lvl="1"/>
            <a:r>
              <a:rPr lang="en-US" dirty="0"/>
              <a:t>Use non-maximal suppression to filter interest points</a:t>
            </a:r>
          </a:p>
          <a:p>
            <a:r>
              <a:rPr lang="en-US" dirty="0"/>
              <a:t>Ideal feature detectors should be invariant to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Scale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43AF-0A28-D720-5207-7ACA28C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BD1E-B874-C442-32B3-AF6A79FC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B2F7-F43E-61C0-DDBA-65757354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Ideal feature detectors should have these properties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Distinctiveness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Extensibility</a:t>
            </a:r>
          </a:p>
          <a:p>
            <a:r>
              <a:rPr lang="en-US" dirty="0"/>
              <a:t>Use feature descriptor to differentiate features </a:t>
            </a:r>
          </a:p>
          <a:p>
            <a:pPr lvl="1"/>
            <a:r>
              <a:rPr lang="en-US" dirty="0"/>
              <a:t>Similar descriptors match features between images </a:t>
            </a:r>
          </a:p>
          <a:p>
            <a:r>
              <a:rPr lang="en-US" dirty="0"/>
              <a:t>Use scale pyramid to make feature detectors scale invariant. </a:t>
            </a:r>
          </a:p>
        </p:txBody>
      </p:sp>
    </p:spTree>
    <p:extLst>
      <p:ext uri="{BB962C8B-B14F-4D97-AF65-F5344CB8AC3E}">
        <p14:creationId xmlns:p14="http://schemas.microsoft.com/office/powerpoint/2010/main" val="5763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Detector must be </a:t>
                </a:r>
                <a:r>
                  <a:rPr lang="en-US" b="1" dirty="0"/>
                  <a:t>rotationally invariant  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improved algorithms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25270</TotalTime>
  <Words>4012</Words>
  <Application>Microsoft Office PowerPoint</Application>
  <PresentationFormat>Widescreen</PresentationFormat>
  <Paragraphs>624</Paragraphs>
  <Slides>82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ＭＳ Ｐゴシック</vt:lpstr>
      <vt:lpstr>Arial</vt:lpstr>
      <vt:lpstr>Calibri</vt:lpstr>
      <vt:lpstr>Calibri Light</vt:lpstr>
      <vt:lpstr>Cambria Math</vt:lpstr>
      <vt:lpstr>Segoe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CV Pipeline Architecture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442</cp:revision>
  <dcterms:created xsi:type="dcterms:W3CDTF">2021-10-12T19:07:13Z</dcterms:created>
  <dcterms:modified xsi:type="dcterms:W3CDTF">2025-02-16T18:30:38Z</dcterms:modified>
</cp:coreProperties>
</file>